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Bricolage Grotesque Bold" charset="1" panose="020B0605040402000204"/>
      <p:regular r:id="rId18"/>
    </p:embeddedFont>
    <p:embeddedFont>
      <p:font typeface="Bricolage Grotesque" charset="1" panose="020B0605040402000204"/>
      <p:regular r:id="rId19"/>
    </p:embeddedFont>
    <p:embeddedFont>
      <p:font typeface="Handelson Four" charset="1" panose="00000100000000000000"/>
      <p:regular r:id="rId20"/>
    </p:embeddedFont>
    <p:embeddedFont>
      <p:font typeface="Telegraf Heavy" charset="1" panose="00000A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43.png" Type="http://schemas.openxmlformats.org/officeDocument/2006/relationships/image"/><Relationship Id="rId17" Target="../media/image44.svg" Type="http://schemas.openxmlformats.org/officeDocument/2006/relationships/image"/><Relationship Id="rId18" Target="../media/image45.png" Type="http://schemas.openxmlformats.org/officeDocument/2006/relationships/image"/><Relationship Id="rId19" Target="../media/image46.sv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9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3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47476" y="5368744"/>
            <a:ext cx="11623648" cy="9836512"/>
          </a:xfrm>
          <a:custGeom>
            <a:avLst/>
            <a:gdLst/>
            <a:ahLst/>
            <a:cxnLst/>
            <a:rect r="r" b="b" t="t" l="l"/>
            <a:pathLst>
              <a:path h="9836512" w="11623648">
                <a:moveTo>
                  <a:pt x="0" y="0"/>
                </a:moveTo>
                <a:lnTo>
                  <a:pt x="11623648" y="0"/>
                </a:lnTo>
                <a:lnTo>
                  <a:pt x="11623648" y="9836512"/>
                </a:lnTo>
                <a:lnTo>
                  <a:pt x="0" y="9836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62090" y="-1533277"/>
            <a:ext cx="7885007" cy="5499792"/>
          </a:xfrm>
          <a:custGeom>
            <a:avLst/>
            <a:gdLst/>
            <a:ahLst/>
            <a:cxnLst/>
            <a:rect r="r" b="b" t="t" l="l"/>
            <a:pathLst>
              <a:path h="5499792" w="7885007">
                <a:moveTo>
                  <a:pt x="0" y="0"/>
                </a:moveTo>
                <a:lnTo>
                  <a:pt x="7885007" y="0"/>
                </a:lnTo>
                <a:lnTo>
                  <a:pt x="7885007" y="5499792"/>
                </a:lnTo>
                <a:lnTo>
                  <a:pt x="0" y="5499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333738" y="6318149"/>
            <a:ext cx="9207394" cy="1392861"/>
            <a:chOff x="0" y="0"/>
            <a:chExt cx="3820497" cy="5779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0497" cy="577951"/>
            </a:xfrm>
            <a:custGeom>
              <a:avLst/>
              <a:gdLst/>
              <a:ahLst/>
              <a:cxnLst/>
              <a:rect r="r" b="b" t="t" l="l"/>
              <a:pathLst>
                <a:path h="577951" w="3820497">
                  <a:moveTo>
                    <a:pt x="3617297" y="0"/>
                  </a:moveTo>
                  <a:cubicBezTo>
                    <a:pt x="3729522" y="0"/>
                    <a:pt x="3820497" y="129379"/>
                    <a:pt x="3820497" y="288975"/>
                  </a:cubicBezTo>
                  <a:cubicBezTo>
                    <a:pt x="3820497" y="448572"/>
                    <a:pt x="3729522" y="577951"/>
                    <a:pt x="3617297" y="577951"/>
                  </a:cubicBezTo>
                  <a:lnTo>
                    <a:pt x="203200" y="577951"/>
                  </a:lnTo>
                  <a:cubicBezTo>
                    <a:pt x="90976" y="577951"/>
                    <a:pt x="0" y="448572"/>
                    <a:pt x="0" y="288975"/>
                  </a:cubicBezTo>
                  <a:cubicBezTo>
                    <a:pt x="0" y="129379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5B8F4">
                    <a:alpha val="100000"/>
                  </a:srgbClr>
                </a:gs>
                <a:gs pos="100000">
                  <a:srgbClr val="0573EC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20497" cy="616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022268" y="2288558"/>
            <a:ext cx="14243465" cy="3736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07"/>
              </a:lnSpc>
            </a:pPr>
            <a:r>
              <a:rPr lang="en-US" b="true" sz="11318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APLIKASI TOKO BUKU ONLINE BEBASIS TERMINAL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53982" y="8829268"/>
            <a:ext cx="3879756" cy="994188"/>
          </a:xfrm>
          <a:custGeom>
            <a:avLst/>
            <a:gdLst/>
            <a:ahLst/>
            <a:cxnLst/>
            <a:rect r="r" b="b" t="t" l="l"/>
            <a:pathLst>
              <a:path h="994188" w="3879756">
                <a:moveTo>
                  <a:pt x="0" y="0"/>
                </a:moveTo>
                <a:lnTo>
                  <a:pt x="3879756" y="0"/>
                </a:lnTo>
                <a:lnTo>
                  <a:pt x="3879756" y="994187"/>
                </a:lnTo>
                <a:lnTo>
                  <a:pt x="0" y="9941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25824" y="463545"/>
            <a:ext cx="3808194" cy="975850"/>
          </a:xfrm>
          <a:custGeom>
            <a:avLst/>
            <a:gdLst/>
            <a:ahLst/>
            <a:cxnLst/>
            <a:rect r="r" b="b" t="t" l="l"/>
            <a:pathLst>
              <a:path h="975850" w="3808194">
                <a:moveTo>
                  <a:pt x="0" y="0"/>
                </a:moveTo>
                <a:lnTo>
                  <a:pt x="3808194" y="0"/>
                </a:lnTo>
                <a:lnTo>
                  <a:pt x="3808194" y="975850"/>
                </a:lnTo>
                <a:lnTo>
                  <a:pt x="0" y="975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99575" y="6232424"/>
            <a:ext cx="8075720" cy="147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4"/>
              </a:lnSpc>
            </a:pPr>
            <a:r>
              <a:rPr lang="en-US" sz="4246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Menyederhanakan Pengelolaan Data Buku dan Penjualan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46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1671" y="240438"/>
            <a:ext cx="17624658" cy="9806125"/>
            <a:chOff x="0" y="0"/>
            <a:chExt cx="23499544" cy="130748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74833" cy="13074833"/>
            </a:xfrm>
            <a:custGeom>
              <a:avLst/>
              <a:gdLst/>
              <a:ahLst/>
              <a:cxnLst/>
              <a:rect r="r" b="b" t="t" l="l"/>
              <a:pathLst>
                <a:path h="13074833" w="13074833">
                  <a:moveTo>
                    <a:pt x="0" y="0"/>
                  </a:moveTo>
                  <a:lnTo>
                    <a:pt x="13074833" y="0"/>
                  </a:lnTo>
                  <a:lnTo>
                    <a:pt x="13074833" y="13074833"/>
                  </a:lnTo>
                  <a:lnTo>
                    <a:pt x="0" y="13074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424711" y="0"/>
              <a:ext cx="13074833" cy="13074833"/>
            </a:xfrm>
            <a:custGeom>
              <a:avLst/>
              <a:gdLst/>
              <a:ahLst/>
              <a:cxnLst/>
              <a:rect r="r" b="b" t="t" l="l"/>
              <a:pathLst>
                <a:path h="13074833" w="13074833">
                  <a:moveTo>
                    <a:pt x="0" y="0"/>
                  </a:moveTo>
                  <a:lnTo>
                    <a:pt x="13074833" y="0"/>
                  </a:lnTo>
                  <a:lnTo>
                    <a:pt x="13074833" y="13074833"/>
                  </a:lnTo>
                  <a:lnTo>
                    <a:pt x="0" y="13074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565572" y="9245398"/>
            <a:ext cx="19419143" cy="3086100"/>
            <a:chOff x="0" y="0"/>
            <a:chExt cx="5114507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4507" cy="812800"/>
            </a:xfrm>
            <a:custGeom>
              <a:avLst/>
              <a:gdLst/>
              <a:ahLst/>
              <a:cxnLst/>
              <a:rect r="r" b="b" t="t" l="l"/>
              <a:pathLst>
                <a:path h="812800" w="5114507">
                  <a:moveTo>
                    <a:pt x="0" y="0"/>
                  </a:moveTo>
                  <a:lnTo>
                    <a:pt x="5114507" y="0"/>
                  </a:lnTo>
                  <a:lnTo>
                    <a:pt x="511450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61C4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450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2535066" y="1370453"/>
            <a:ext cx="13217868" cy="6860250"/>
          </a:xfrm>
          <a:custGeom>
            <a:avLst/>
            <a:gdLst/>
            <a:ahLst/>
            <a:cxnLst/>
            <a:rect r="r" b="b" t="t" l="l"/>
            <a:pathLst>
              <a:path h="6860250" w="13217868">
                <a:moveTo>
                  <a:pt x="13217868" y="0"/>
                </a:moveTo>
                <a:lnTo>
                  <a:pt x="0" y="0"/>
                </a:lnTo>
                <a:lnTo>
                  <a:pt x="0" y="6860250"/>
                </a:lnTo>
                <a:lnTo>
                  <a:pt x="13217868" y="6860250"/>
                </a:lnTo>
                <a:lnTo>
                  <a:pt x="1321786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7492" y="3371170"/>
            <a:ext cx="4235148" cy="7879345"/>
          </a:xfrm>
          <a:custGeom>
            <a:avLst/>
            <a:gdLst/>
            <a:ahLst/>
            <a:cxnLst/>
            <a:rect r="r" b="b" t="t" l="l"/>
            <a:pathLst>
              <a:path h="7879345" w="4235148">
                <a:moveTo>
                  <a:pt x="0" y="0"/>
                </a:moveTo>
                <a:lnTo>
                  <a:pt x="4235148" y="0"/>
                </a:lnTo>
                <a:lnTo>
                  <a:pt x="4235148" y="7879345"/>
                </a:lnTo>
                <a:lnTo>
                  <a:pt x="0" y="7879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131857" y="2352643"/>
            <a:ext cx="6700987" cy="11756118"/>
          </a:xfrm>
          <a:custGeom>
            <a:avLst/>
            <a:gdLst/>
            <a:ahLst/>
            <a:cxnLst/>
            <a:rect r="r" b="b" t="t" l="l"/>
            <a:pathLst>
              <a:path h="11756118" w="6700987">
                <a:moveTo>
                  <a:pt x="0" y="0"/>
                </a:moveTo>
                <a:lnTo>
                  <a:pt x="6700988" y="0"/>
                </a:lnTo>
                <a:lnTo>
                  <a:pt x="6700988" y="11756119"/>
                </a:lnTo>
                <a:lnTo>
                  <a:pt x="0" y="11756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652640" y="3299907"/>
            <a:ext cx="8876763" cy="25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28"/>
              </a:lnSpc>
            </a:pPr>
            <a:r>
              <a:rPr lang="en-US" b="true" sz="9528">
                <a:solidFill>
                  <a:srgbClr val="FFF7F0"/>
                </a:solidFill>
                <a:latin typeface="Telegraf Heavy"/>
                <a:ea typeface="Telegraf Heavy"/>
                <a:cs typeface="Telegraf Heavy"/>
                <a:sym typeface="Telegraf Heavy"/>
              </a:rPr>
              <a:t>Apakah Ada Pertanyaan?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446606">
            <a:off x="2815610" y="8547917"/>
            <a:ext cx="4998375" cy="1554373"/>
          </a:xfrm>
          <a:custGeom>
            <a:avLst/>
            <a:gdLst/>
            <a:ahLst/>
            <a:cxnLst/>
            <a:rect r="r" b="b" t="t" l="l"/>
            <a:pathLst>
              <a:path h="1554373" w="4998375">
                <a:moveTo>
                  <a:pt x="0" y="0"/>
                </a:moveTo>
                <a:lnTo>
                  <a:pt x="4998374" y="0"/>
                </a:lnTo>
                <a:lnTo>
                  <a:pt x="4998374" y="1554372"/>
                </a:lnTo>
                <a:lnTo>
                  <a:pt x="0" y="15543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703774">
            <a:off x="10753321" y="7279951"/>
            <a:ext cx="3468670" cy="5114661"/>
          </a:xfrm>
          <a:custGeom>
            <a:avLst/>
            <a:gdLst/>
            <a:ahLst/>
            <a:cxnLst/>
            <a:rect r="r" b="b" t="t" l="l"/>
            <a:pathLst>
              <a:path h="5114661" w="3468670">
                <a:moveTo>
                  <a:pt x="3468670" y="0"/>
                </a:moveTo>
                <a:lnTo>
                  <a:pt x="0" y="0"/>
                </a:lnTo>
                <a:lnTo>
                  <a:pt x="0" y="5114661"/>
                </a:lnTo>
                <a:lnTo>
                  <a:pt x="3468670" y="5114661"/>
                </a:lnTo>
                <a:lnTo>
                  <a:pt x="346867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31357">
            <a:off x="16541825" y="1422896"/>
            <a:ext cx="2582039" cy="580959"/>
          </a:xfrm>
          <a:custGeom>
            <a:avLst/>
            <a:gdLst/>
            <a:ahLst/>
            <a:cxnLst/>
            <a:rect r="r" b="b" t="t" l="l"/>
            <a:pathLst>
              <a:path h="580959" w="2582039">
                <a:moveTo>
                  <a:pt x="0" y="0"/>
                </a:moveTo>
                <a:lnTo>
                  <a:pt x="2582039" y="0"/>
                </a:lnTo>
                <a:lnTo>
                  <a:pt x="2582039" y="580958"/>
                </a:lnTo>
                <a:lnTo>
                  <a:pt x="0" y="5809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344165">
            <a:off x="-543004" y="1840954"/>
            <a:ext cx="2582039" cy="580959"/>
          </a:xfrm>
          <a:custGeom>
            <a:avLst/>
            <a:gdLst/>
            <a:ahLst/>
            <a:cxnLst/>
            <a:rect r="r" b="b" t="t" l="l"/>
            <a:pathLst>
              <a:path h="580959" w="2582039">
                <a:moveTo>
                  <a:pt x="0" y="0"/>
                </a:moveTo>
                <a:lnTo>
                  <a:pt x="2582040" y="0"/>
                </a:lnTo>
                <a:lnTo>
                  <a:pt x="2582040" y="580958"/>
                </a:lnTo>
                <a:lnTo>
                  <a:pt x="0" y="5809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17492" y="2940541"/>
            <a:ext cx="974089" cy="861257"/>
          </a:xfrm>
          <a:custGeom>
            <a:avLst/>
            <a:gdLst/>
            <a:ahLst/>
            <a:cxnLst/>
            <a:rect r="r" b="b" t="t" l="l"/>
            <a:pathLst>
              <a:path h="861257" w="974089">
                <a:moveTo>
                  <a:pt x="0" y="0"/>
                </a:moveTo>
                <a:lnTo>
                  <a:pt x="974089" y="0"/>
                </a:lnTo>
                <a:lnTo>
                  <a:pt x="974089" y="861257"/>
                </a:lnTo>
                <a:lnTo>
                  <a:pt x="0" y="86125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962664" y="7369317"/>
            <a:ext cx="974089" cy="861257"/>
          </a:xfrm>
          <a:custGeom>
            <a:avLst/>
            <a:gdLst/>
            <a:ahLst/>
            <a:cxnLst/>
            <a:rect r="r" b="b" t="t" l="l"/>
            <a:pathLst>
              <a:path h="861257" w="974089">
                <a:moveTo>
                  <a:pt x="0" y="0"/>
                </a:moveTo>
                <a:lnTo>
                  <a:pt x="974088" y="0"/>
                </a:lnTo>
                <a:lnTo>
                  <a:pt x="974088" y="861256"/>
                </a:lnTo>
                <a:lnTo>
                  <a:pt x="0" y="86125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02372" y="6781376"/>
            <a:ext cx="9004932" cy="7620424"/>
          </a:xfrm>
          <a:custGeom>
            <a:avLst/>
            <a:gdLst/>
            <a:ahLst/>
            <a:cxnLst/>
            <a:rect r="r" b="b" t="t" l="l"/>
            <a:pathLst>
              <a:path h="7620424" w="9004932">
                <a:moveTo>
                  <a:pt x="0" y="0"/>
                </a:moveTo>
                <a:lnTo>
                  <a:pt x="9004933" y="0"/>
                </a:lnTo>
                <a:lnTo>
                  <a:pt x="9004933" y="7620424"/>
                </a:lnTo>
                <a:lnTo>
                  <a:pt x="0" y="7620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323945" y="-4982798"/>
            <a:ext cx="7931277" cy="8229600"/>
          </a:xfrm>
          <a:custGeom>
            <a:avLst/>
            <a:gdLst/>
            <a:ahLst/>
            <a:cxnLst/>
            <a:rect r="r" b="b" t="t" l="l"/>
            <a:pathLst>
              <a:path h="8229600" w="7931277">
                <a:moveTo>
                  <a:pt x="7931277" y="0"/>
                </a:moveTo>
                <a:lnTo>
                  <a:pt x="0" y="0"/>
                </a:lnTo>
                <a:lnTo>
                  <a:pt x="0" y="8229600"/>
                </a:lnTo>
                <a:lnTo>
                  <a:pt x="7931277" y="8229600"/>
                </a:lnTo>
                <a:lnTo>
                  <a:pt x="7931277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60021" y="2637715"/>
            <a:ext cx="14952213" cy="433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5000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KESIMPULAN:</a:t>
            </a:r>
          </a:p>
          <a:p>
            <a:pPr algn="ctr">
              <a:lnSpc>
                <a:spcPts val="4200"/>
              </a:lnSpc>
            </a:pPr>
          </a:p>
          <a:p>
            <a:pPr algn="just" marL="1079501" indent="-539750" lvl="1">
              <a:lnSpc>
                <a:spcPts val="42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Apikasi membantu pengelolaan data toko buku secara digital.</a:t>
            </a:r>
          </a:p>
          <a:p>
            <a:pPr algn="just">
              <a:lnSpc>
                <a:spcPts val="4200"/>
              </a:lnSpc>
            </a:pPr>
          </a:p>
          <a:p>
            <a:pPr algn="just" marL="1079501" indent="-539750" lvl="1">
              <a:lnSpc>
                <a:spcPts val="4200"/>
              </a:lnSpc>
              <a:buFont typeface="Arial"/>
              <a:buChar char="•"/>
            </a:pPr>
            <a:r>
              <a:rPr lang="en-US" b="true" sz="5000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Mudah digunakan dan cocok untuk toko buku kecil.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630792" y="521126"/>
            <a:ext cx="3366371" cy="3185429"/>
          </a:xfrm>
          <a:custGeom>
            <a:avLst/>
            <a:gdLst/>
            <a:ahLst/>
            <a:cxnLst/>
            <a:rect r="r" b="b" t="t" l="l"/>
            <a:pathLst>
              <a:path h="3185429" w="3366371">
                <a:moveTo>
                  <a:pt x="3366371" y="0"/>
                </a:moveTo>
                <a:lnTo>
                  <a:pt x="0" y="0"/>
                </a:lnTo>
                <a:lnTo>
                  <a:pt x="0" y="3185429"/>
                </a:lnTo>
                <a:lnTo>
                  <a:pt x="3366371" y="3185429"/>
                </a:lnTo>
                <a:lnTo>
                  <a:pt x="33663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290837" y="6580445"/>
            <a:ext cx="3366371" cy="3185429"/>
          </a:xfrm>
          <a:custGeom>
            <a:avLst/>
            <a:gdLst/>
            <a:ahLst/>
            <a:cxnLst/>
            <a:rect r="r" b="b" t="t" l="l"/>
            <a:pathLst>
              <a:path h="3185429" w="3366371">
                <a:moveTo>
                  <a:pt x="3366371" y="0"/>
                </a:moveTo>
                <a:lnTo>
                  <a:pt x="0" y="0"/>
                </a:lnTo>
                <a:lnTo>
                  <a:pt x="0" y="3185429"/>
                </a:lnTo>
                <a:lnTo>
                  <a:pt x="3366371" y="3185429"/>
                </a:lnTo>
                <a:lnTo>
                  <a:pt x="33663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02372" y="6172200"/>
            <a:ext cx="9724786" cy="8229600"/>
          </a:xfrm>
          <a:custGeom>
            <a:avLst/>
            <a:gdLst/>
            <a:ahLst/>
            <a:cxnLst/>
            <a:rect r="r" b="b" t="t" l="l"/>
            <a:pathLst>
              <a:path h="8229600" w="9724786">
                <a:moveTo>
                  <a:pt x="0" y="0"/>
                </a:moveTo>
                <a:lnTo>
                  <a:pt x="9724786" y="0"/>
                </a:lnTo>
                <a:lnTo>
                  <a:pt x="97247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323945" y="-4982798"/>
            <a:ext cx="7931277" cy="8229600"/>
          </a:xfrm>
          <a:custGeom>
            <a:avLst/>
            <a:gdLst/>
            <a:ahLst/>
            <a:cxnLst/>
            <a:rect r="r" b="b" t="t" l="l"/>
            <a:pathLst>
              <a:path h="8229600" w="7931277">
                <a:moveTo>
                  <a:pt x="7931277" y="0"/>
                </a:moveTo>
                <a:lnTo>
                  <a:pt x="0" y="0"/>
                </a:lnTo>
                <a:lnTo>
                  <a:pt x="0" y="8229600"/>
                </a:lnTo>
                <a:lnTo>
                  <a:pt x="7931277" y="8229600"/>
                </a:lnTo>
                <a:lnTo>
                  <a:pt x="7931277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06394" y="3601629"/>
            <a:ext cx="8475213" cy="3636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93"/>
              </a:lnSpc>
            </a:pPr>
            <a:r>
              <a:rPr lang="en-US" b="true" sz="16182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630792" y="521126"/>
            <a:ext cx="3366371" cy="3185429"/>
          </a:xfrm>
          <a:custGeom>
            <a:avLst/>
            <a:gdLst/>
            <a:ahLst/>
            <a:cxnLst/>
            <a:rect r="r" b="b" t="t" l="l"/>
            <a:pathLst>
              <a:path h="3185429" w="3366371">
                <a:moveTo>
                  <a:pt x="3366371" y="0"/>
                </a:moveTo>
                <a:lnTo>
                  <a:pt x="0" y="0"/>
                </a:lnTo>
                <a:lnTo>
                  <a:pt x="0" y="3185429"/>
                </a:lnTo>
                <a:lnTo>
                  <a:pt x="3366371" y="3185429"/>
                </a:lnTo>
                <a:lnTo>
                  <a:pt x="33663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290837" y="6580445"/>
            <a:ext cx="3366371" cy="3185429"/>
          </a:xfrm>
          <a:custGeom>
            <a:avLst/>
            <a:gdLst/>
            <a:ahLst/>
            <a:cxnLst/>
            <a:rect r="r" b="b" t="t" l="l"/>
            <a:pathLst>
              <a:path h="3185429" w="3366371">
                <a:moveTo>
                  <a:pt x="3366371" y="0"/>
                </a:moveTo>
                <a:lnTo>
                  <a:pt x="0" y="0"/>
                </a:lnTo>
                <a:lnTo>
                  <a:pt x="0" y="3185429"/>
                </a:lnTo>
                <a:lnTo>
                  <a:pt x="3366371" y="3185429"/>
                </a:lnTo>
                <a:lnTo>
                  <a:pt x="33663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76529" y="-2626300"/>
            <a:ext cx="7931277" cy="8229600"/>
          </a:xfrm>
          <a:custGeom>
            <a:avLst/>
            <a:gdLst/>
            <a:ahLst/>
            <a:cxnLst/>
            <a:rect r="r" b="b" t="t" l="l"/>
            <a:pathLst>
              <a:path h="8229600" w="7931277">
                <a:moveTo>
                  <a:pt x="0" y="0"/>
                </a:moveTo>
                <a:lnTo>
                  <a:pt x="7931277" y="0"/>
                </a:lnTo>
                <a:lnTo>
                  <a:pt x="793127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287515" y="5629952"/>
            <a:ext cx="8223576" cy="8229600"/>
          </a:xfrm>
          <a:custGeom>
            <a:avLst/>
            <a:gdLst/>
            <a:ahLst/>
            <a:cxnLst/>
            <a:rect r="r" b="b" t="t" l="l"/>
            <a:pathLst>
              <a:path h="8229600" w="8223576">
                <a:moveTo>
                  <a:pt x="8223576" y="0"/>
                </a:moveTo>
                <a:lnTo>
                  <a:pt x="0" y="0"/>
                </a:lnTo>
                <a:lnTo>
                  <a:pt x="0" y="8229600"/>
                </a:lnTo>
                <a:lnTo>
                  <a:pt x="8223576" y="8229600"/>
                </a:lnTo>
                <a:lnTo>
                  <a:pt x="8223576" y="0"/>
                </a:lnTo>
                <a:close/>
              </a:path>
            </a:pathLst>
          </a:custGeom>
          <a:blipFill>
            <a:blip r:embed="rId3"/>
            <a:stretch>
              <a:fillRect l="0" t="-1842" r="0" b="-1842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383557" y="542248"/>
            <a:ext cx="3432694" cy="2462958"/>
          </a:xfrm>
          <a:custGeom>
            <a:avLst/>
            <a:gdLst/>
            <a:ahLst/>
            <a:cxnLst/>
            <a:rect r="r" b="b" t="t" l="l"/>
            <a:pathLst>
              <a:path h="2462958" w="3432694">
                <a:moveTo>
                  <a:pt x="3432694" y="0"/>
                </a:moveTo>
                <a:lnTo>
                  <a:pt x="0" y="0"/>
                </a:lnTo>
                <a:lnTo>
                  <a:pt x="0" y="2462958"/>
                </a:lnTo>
                <a:lnTo>
                  <a:pt x="3432694" y="2462958"/>
                </a:lnTo>
                <a:lnTo>
                  <a:pt x="34326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471749" y="7259486"/>
            <a:ext cx="3463785" cy="2485266"/>
          </a:xfrm>
          <a:custGeom>
            <a:avLst/>
            <a:gdLst/>
            <a:ahLst/>
            <a:cxnLst/>
            <a:rect r="r" b="b" t="t" l="l"/>
            <a:pathLst>
              <a:path h="2485266" w="3463785">
                <a:moveTo>
                  <a:pt x="0" y="2485266"/>
                </a:moveTo>
                <a:lnTo>
                  <a:pt x="3463785" y="2485266"/>
                </a:lnTo>
                <a:lnTo>
                  <a:pt x="3463785" y="0"/>
                </a:lnTo>
                <a:lnTo>
                  <a:pt x="0" y="0"/>
                </a:lnTo>
                <a:lnTo>
                  <a:pt x="0" y="248526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90859" y="2582794"/>
            <a:ext cx="13306281" cy="1187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3"/>
              </a:lnSpc>
            </a:pPr>
            <a:r>
              <a:rPr lang="en-US" b="true" sz="10051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KELOMPOK 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72453" y="6266841"/>
            <a:ext cx="8822209" cy="913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44277" indent="-572139" lvl="1">
              <a:lnSpc>
                <a:spcPts val="7420"/>
              </a:lnSpc>
              <a:buFont typeface="Arial"/>
              <a:buChar char="•"/>
            </a:pPr>
            <a:r>
              <a:rPr lang="en-US" sz="5300">
                <a:solidFill>
                  <a:srgbClr val="E4E9EC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Efriansyah          (19241625)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76857" y="8078636"/>
            <a:ext cx="8822209" cy="913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44277" indent="-572139" lvl="1">
              <a:lnSpc>
                <a:spcPts val="7420"/>
              </a:lnSpc>
              <a:buFont typeface="Arial"/>
              <a:buChar char="•"/>
            </a:pPr>
            <a:r>
              <a:rPr lang="en-US" sz="5300">
                <a:solidFill>
                  <a:srgbClr val="E4E9EC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Adam Yassir        (19241639)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03641" y="6346357"/>
            <a:ext cx="8562139" cy="913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44277" indent="-572139" lvl="1">
              <a:lnSpc>
                <a:spcPts val="7420"/>
              </a:lnSpc>
              <a:buFont typeface="Arial"/>
              <a:buChar char="•"/>
            </a:pPr>
            <a:r>
              <a:rPr lang="en-US" sz="5300">
                <a:solidFill>
                  <a:srgbClr val="E4E9EC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Wahyu Novianto (19241060)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84237" y="4534562"/>
            <a:ext cx="8562139" cy="1846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44277" indent="-572139" lvl="1">
              <a:lnSpc>
                <a:spcPts val="7420"/>
              </a:lnSpc>
              <a:buFont typeface="Arial"/>
              <a:buChar char="•"/>
            </a:pPr>
            <a:r>
              <a:rPr lang="en-US" sz="5300">
                <a:solidFill>
                  <a:srgbClr val="E4E9EC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Tirta Adi Mulya  (19241058)</a:t>
            </a:r>
          </a:p>
          <a:p>
            <a:pPr algn="l">
              <a:lnSpc>
                <a:spcPts val="742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465791" y="4534562"/>
            <a:ext cx="8822209" cy="913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44277" indent="-572139" lvl="1">
              <a:lnSpc>
                <a:spcPts val="7420"/>
              </a:lnSpc>
              <a:buFont typeface="Arial"/>
              <a:buChar char="•"/>
            </a:pPr>
            <a:r>
              <a:rPr lang="en-US" sz="5300">
                <a:solidFill>
                  <a:srgbClr val="E4E9EC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M. Adriansyah    (19241585)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57418" y="7283635"/>
            <a:ext cx="9315809" cy="7382779"/>
          </a:xfrm>
          <a:custGeom>
            <a:avLst/>
            <a:gdLst/>
            <a:ahLst/>
            <a:cxnLst/>
            <a:rect r="r" b="b" t="t" l="l"/>
            <a:pathLst>
              <a:path h="7382779" w="9315809">
                <a:moveTo>
                  <a:pt x="0" y="0"/>
                </a:moveTo>
                <a:lnTo>
                  <a:pt x="9315809" y="0"/>
                </a:lnTo>
                <a:lnTo>
                  <a:pt x="9315809" y="7382779"/>
                </a:lnTo>
                <a:lnTo>
                  <a:pt x="0" y="7382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0596593" y="-5005146"/>
            <a:ext cx="10384353" cy="8229600"/>
          </a:xfrm>
          <a:custGeom>
            <a:avLst/>
            <a:gdLst/>
            <a:ahLst/>
            <a:cxnLst/>
            <a:rect r="r" b="b" t="t" l="l"/>
            <a:pathLst>
              <a:path h="8229600" w="10384353">
                <a:moveTo>
                  <a:pt x="10384353" y="0"/>
                </a:moveTo>
                <a:lnTo>
                  <a:pt x="0" y="0"/>
                </a:lnTo>
                <a:lnTo>
                  <a:pt x="0" y="8229600"/>
                </a:lnTo>
                <a:lnTo>
                  <a:pt x="10384353" y="8229600"/>
                </a:lnTo>
                <a:lnTo>
                  <a:pt x="10384353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72742" y="3386379"/>
            <a:ext cx="6254369" cy="60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b="true" sz="5033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LATAR BELAKANG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72742" y="4131747"/>
            <a:ext cx="12016027" cy="196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68"/>
              </a:lnSpc>
            </a:pPr>
            <a:r>
              <a:rPr lang="en-US" sz="2834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Di era digital, pengelolaan toko buku manual kurang efisien. Aplikasi berbasis Python membantu mengelola stok, transaksi, dan data dengan lebih baik.</a:t>
            </a:r>
          </a:p>
          <a:p>
            <a:pPr algn="just">
              <a:lnSpc>
                <a:spcPts val="3968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991395" y="-1123731"/>
            <a:ext cx="4040190" cy="3823030"/>
          </a:xfrm>
          <a:custGeom>
            <a:avLst/>
            <a:gdLst/>
            <a:ahLst/>
            <a:cxnLst/>
            <a:rect r="r" b="b" t="t" l="l"/>
            <a:pathLst>
              <a:path h="3823030" w="4040190">
                <a:moveTo>
                  <a:pt x="0" y="0"/>
                </a:moveTo>
                <a:lnTo>
                  <a:pt x="4040190" y="0"/>
                </a:lnTo>
                <a:lnTo>
                  <a:pt x="4040190" y="3823030"/>
                </a:lnTo>
                <a:lnTo>
                  <a:pt x="0" y="3823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39205" y="7587701"/>
            <a:ext cx="4040190" cy="3823030"/>
          </a:xfrm>
          <a:custGeom>
            <a:avLst/>
            <a:gdLst/>
            <a:ahLst/>
            <a:cxnLst/>
            <a:rect r="r" b="b" t="t" l="l"/>
            <a:pathLst>
              <a:path h="3823030" w="4040190">
                <a:moveTo>
                  <a:pt x="0" y="0"/>
                </a:moveTo>
                <a:lnTo>
                  <a:pt x="4040190" y="0"/>
                </a:lnTo>
                <a:lnTo>
                  <a:pt x="4040190" y="3823030"/>
                </a:lnTo>
                <a:lnTo>
                  <a:pt x="0" y="3823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82488" y="1511576"/>
            <a:ext cx="13306281" cy="1187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3"/>
              </a:lnSpc>
            </a:pPr>
            <a:r>
              <a:rPr lang="en-US" b="true" sz="10051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PENDAHULUAN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06160" y="6330356"/>
            <a:ext cx="6254369" cy="60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b="true" sz="5033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TUJUAN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72742" y="6948045"/>
            <a:ext cx="12016027" cy="196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68"/>
              </a:lnSpc>
            </a:pPr>
            <a:r>
              <a:rPr lang="en-US" sz="2834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•- Meningkatkan efisiensi operasional.</a:t>
            </a:r>
          </a:p>
          <a:p>
            <a:pPr algn="just">
              <a:lnSpc>
                <a:spcPts val="3968"/>
              </a:lnSpc>
            </a:pPr>
            <a:r>
              <a:rPr lang="en-US" sz="2834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•- Meminimalkan kesalahan pencatatan.</a:t>
            </a:r>
          </a:p>
          <a:p>
            <a:pPr algn="just">
              <a:lnSpc>
                <a:spcPts val="3968"/>
              </a:lnSpc>
            </a:pPr>
            <a:r>
              <a:rPr lang="en-US" sz="2834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•- Memberikan dasar digitalisasi untuk bisnis kecil.</a:t>
            </a:r>
          </a:p>
          <a:p>
            <a:pPr algn="just">
              <a:lnSpc>
                <a:spcPts val="396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029685" y="7279599"/>
            <a:ext cx="7885007" cy="5499792"/>
          </a:xfrm>
          <a:custGeom>
            <a:avLst/>
            <a:gdLst/>
            <a:ahLst/>
            <a:cxnLst/>
            <a:rect r="r" b="b" t="t" l="l"/>
            <a:pathLst>
              <a:path h="5499792" w="7885007">
                <a:moveTo>
                  <a:pt x="7885007" y="0"/>
                </a:moveTo>
                <a:lnTo>
                  <a:pt x="0" y="0"/>
                </a:lnTo>
                <a:lnTo>
                  <a:pt x="0" y="5499792"/>
                </a:lnTo>
                <a:lnTo>
                  <a:pt x="7885007" y="5499792"/>
                </a:lnTo>
                <a:lnTo>
                  <a:pt x="788500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5560705" y="-4399525"/>
            <a:ext cx="8939833" cy="7084818"/>
          </a:xfrm>
          <a:custGeom>
            <a:avLst/>
            <a:gdLst/>
            <a:ahLst/>
            <a:cxnLst/>
            <a:rect r="r" b="b" t="t" l="l"/>
            <a:pathLst>
              <a:path h="7084818" w="8939833">
                <a:moveTo>
                  <a:pt x="8939833" y="7084818"/>
                </a:moveTo>
                <a:lnTo>
                  <a:pt x="0" y="7084818"/>
                </a:lnTo>
                <a:lnTo>
                  <a:pt x="0" y="0"/>
                </a:lnTo>
                <a:lnTo>
                  <a:pt x="8939833" y="0"/>
                </a:lnTo>
                <a:lnTo>
                  <a:pt x="8939833" y="708481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3824" y="9258300"/>
            <a:ext cx="3879756" cy="994188"/>
          </a:xfrm>
          <a:custGeom>
            <a:avLst/>
            <a:gdLst/>
            <a:ahLst/>
            <a:cxnLst/>
            <a:rect r="r" b="b" t="t" l="l"/>
            <a:pathLst>
              <a:path h="994188" w="3879756">
                <a:moveTo>
                  <a:pt x="0" y="0"/>
                </a:moveTo>
                <a:lnTo>
                  <a:pt x="3879756" y="0"/>
                </a:lnTo>
                <a:lnTo>
                  <a:pt x="3879756" y="994188"/>
                </a:lnTo>
                <a:lnTo>
                  <a:pt x="0" y="9941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25824" y="463545"/>
            <a:ext cx="3808194" cy="975850"/>
          </a:xfrm>
          <a:custGeom>
            <a:avLst/>
            <a:gdLst/>
            <a:ahLst/>
            <a:cxnLst/>
            <a:rect r="r" b="b" t="t" l="l"/>
            <a:pathLst>
              <a:path h="975850" w="3808194">
                <a:moveTo>
                  <a:pt x="0" y="0"/>
                </a:moveTo>
                <a:lnTo>
                  <a:pt x="3808194" y="0"/>
                </a:lnTo>
                <a:lnTo>
                  <a:pt x="3808194" y="975850"/>
                </a:lnTo>
                <a:lnTo>
                  <a:pt x="0" y="975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73140" y="4603342"/>
            <a:ext cx="7410857" cy="5919422"/>
          </a:xfrm>
          <a:custGeom>
            <a:avLst/>
            <a:gdLst/>
            <a:ahLst/>
            <a:cxnLst/>
            <a:rect r="r" b="b" t="t" l="l"/>
            <a:pathLst>
              <a:path h="5919422" w="7410857">
                <a:moveTo>
                  <a:pt x="0" y="0"/>
                </a:moveTo>
                <a:lnTo>
                  <a:pt x="7410856" y="0"/>
                </a:lnTo>
                <a:lnTo>
                  <a:pt x="7410856" y="5919421"/>
                </a:lnTo>
                <a:lnTo>
                  <a:pt x="0" y="59194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66779" y="3221674"/>
            <a:ext cx="9279731" cy="2965226"/>
            <a:chOff x="0" y="0"/>
            <a:chExt cx="1931692" cy="6172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31692" cy="617249"/>
            </a:xfrm>
            <a:custGeom>
              <a:avLst/>
              <a:gdLst/>
              <a:ahLst/>
              <a:cxnLst/>
              <a:rect r="r" b="b" t="t" l="l"/>
              <a:pathLst>
                <a:path h="617249" w="1931692">
                  <a:moveTo>
                    <a:pt x="28366" y="0"/>
                  </a:moveTo>
                  <a:lnTo>
                    <a:pt x="1903327" y="0"/>
                  </a:lnTo>
                  <a:cubicBezTo>
                    <a:pt x="1918993" y="0"/>
                    <a:pt x="1931692" y="12700"/>
                    <a:pt x="1931692" y="28366"/>
                  </a:cubicBezTo>
                  <a:lnTo>
                    <a:pt x="1931692" y="588883"/>
                  </a:lnTo>
                  <a:cubicBezTo>
                    <a:pt x="1931692" y="604549"/>
                    <a:pt x="1918993" y="617249"/>
                    <a:pt x="1903327" y="617249"/>
                  </a:cubicBezTo>
                  <a:lnTo>
                    <a:pt x="28366" y="617249"/>
                  </a:lnTo>
                  <a:cubicBezTo>
                    <a:pt x="12700" y="617249"/>
                    <a:pt x="0" y="604549"/>
                    <a:pt x="0" y="588883"/>
                  </a:cubicBezTo>
                  <a:lnTo>
                    <a:pt x="0" y="28366"/>
                  </a:lnTo>
                  <a:cubicBezTo>
                    <a:pt x="0" y="12700"/>
                    <a:pt x="12700" y="0"/>
                    <a:pt x="28366" y="0"/>
                  </a:cubicBezTo>
                  <a:close/>
                </a:path>
              </a:pathLst>
            </a:custGeom>
            <a:solidFill>
              <a:srgbClr val="061C48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931692" cy="655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490859" y="1782295"/>
            <a:ext cx="13306281" cy="1187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3"/>
              </a:lnSpc>
            </a:pPr>
            <a:r>
              <a:rPr lang="en-US" b="true" sz="10051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RUANG LINGKUP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52547" y="3379323"/>
            <a:ext cx="7796383" cy="32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Pengelolaan Data Buku (Admin)</a:t>
            </a:r>
          </a:p>
          <a:p>
            <a:pPr algn="just" marL="366984" indent="-183492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Menambah, mengedit, melihat, dan menghapus data buku (kode buku, judul, harga, stok).</a:t>
            </a:r>
          </a:p>
          <a:p>
            <a:pPr algn="just" marL="366984" indent="-183492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Penyimpanan data buku melalui file eksternal (dataBuku.txt).</a:t>
            </a:r>
          </a:p>
          <a:p>
            <a:pPr algn="just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Fungsi Pembeli</a:t>
            </a:r>
          </a:p>
          <a:p>
            <a:pPr algn="just" marL="366984" indent="-183492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Melihat daftar buku yang tersedia.</a:t>
            </a:r>
          </a:p>
          <a:p>
            <a:pPr algn="just" marL="366984" indent="-183492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Menambahkan buku ke keranjang belanja.</a:t>
            </a:r>
          </a:p>
          <a:p>
            <a:pPr algn="just" marL="366984" indent="-183492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Melihat isi keranjang dan checkout (perhitungan total biaya dan kembalian).</a:t>
            </a:r>
          </a:p>
          <a:p>
            <a:pPr algn="just">
              <a:lnSpc>
                <a:spcPts val="2379"/>
              </a:lnSpc>
            </a:pPr>
          </a:p>
          <a:p>
            <a:pPr algn="just">
              <a:lnSpc>
                <a:spcPts val="2379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820115" y="6406541"/>
            <a:ext cx="9279731" cy="2752304"/>
            <a:chOff x="0" y="0"/>
            <a:chExt cx="1931692" cy="57292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31692" cy="572927"/>
            </a:xfrm>
            <a:custGeom>
              <a:avLst/>
              <a:gdLst/>
              <a:ahLst/>
              <a:cxnLst/>
              <a:rect r="r" b="b" t="t" l="l"/>
              <a:pathLst>
                <a:path h="572927" w="1931692">
                  <a:moveTo>
                    <a:pt x="28366" y="0"/>
                  </a:moveTo>
                  <a:lnTo>
                    <a:pt x="1903327" y="0"/>
                  </a:lnTo>
                  <a:cubicBezTo>
                    <a:pt x="1918993" y="0"/>
                    <a:pt x="1931692" y="12700"/>
                    <a:pt x="1931692" y="28366"/>
                  </a:cubicBezTo>
                  <a:lnTo>
                    <a:pt x="1931692" y="544561"/>
                  </a:lnTo>
                  <a:cubicBezTo>
                    <a:pt x="1931692" y="560227"/>
                    <a:pt x="1918993" y="572927"/>
                    <a:pt x="1903327" y="572927"/>
                  </a:cubicBezTo>
                  <a:lnTo>
                    <a:pt x="28366" y="572927"/>
                  </a:lnTo>
                  <a:cubicBezTo>
                    <a:pt x="12700" y="572927"/>
                    <a:pt x="0" y="560227"/>
                    <a:pt x="0" y="544561"/>
                  </a:cubicBezTo>
                  <a:lnTo>
                    <a:pt x="0" y="28366"/>
                  </a:lnTo>
                  <a:cubicBezTo>
                    <a:pt x="0" y="12700"/>
                    <a:pt x="12700" y="0"/>
                    <a:pt x="28366" y="0"/>
                  </a:cubicBezTo>
                  <a:close/>
                </a:path>
              </a:pathLst>
            </a:custGeom>
            <a:solidFill>
              <a:srgbClr val="061C48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31692" cy="611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71030" y="6368441"/>
            <a:ext cx="8377900" cy="2351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5"/>
              </a:lnSpc>
            </a:pPr>
          </a:p>
          <a:p>
            <a:pPr algn="just">
              <a:lnSpc>
                <a:spcPts val="2105"/>
              </a:lnSpc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Sist</a:t>
            </a: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em Keamanan</a:t>
            </a:r>
          </a:p>
          <a:p>
            <a:pPr algn="just" marL="324692" indent="-162346" lvl="1">
              <a:lnSpc>
                <a:spcPts val="2105"/>
              </a:lnSpc>
              <a:buFont typeface="Arial"/>
              <a:buChar char="•"/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Akses menu admin dilindungi dengan username dan password untuk mencegah perubahan data oleh pengguna tidak berwenang.</a:t>
            </a:r>
          </a:p>
          <a:p>
            <a:pPr algn="just">
              <a:lnSpc>
                <a:spcPts val="2105"/>
              </a:lnSpc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Bata</a:t>
            </a: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san Sistem</a:t>
            </a:r>
          </a:p>
          <a:p>
            <a:pPr algn="just" marL="324692" indent="-162346" lvl="1">
              <a:lnSpc>
                <a:spcPts val="2105"/>
              </a:lnSpc>
              <a:buFont typeface="Arial"/>
              <a:buChar char="•"/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Tidak mendukung antarmuka grafis (GUI).</a:t>
            </a:r>
          </a:p>
          <a:p>
            <a:pPr algn="just" marL="324692" indent="-162346" lvl="1">
              <a:lnSpc>
                <a:spcPts val="2105"/>
              </a:lnSpc>
              <a:buFont typeface="Arial"/>
              <a:buChar char="•"/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Ha</a:t>
            </a: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nya satu pembeli dapat bertransaksi dalam satu waktu.</a:t>
            </a:r>
          </a:p>
          <a:p>
            <a:pPr algn="just" marL="324692" indent="-162346" lvl="1">
              <a:lnSpc>
                <a:spcPts val="2105"/>
              </a:lnSpc>
              <a:buFont typeface="Arial"/>
              <a:buChar char="•"/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Tidak ada kategori atau genre untuk data buku.</a:t>
            </a:r>
          </a:p>
          <a:p>
            <a:pPr algn="just">
              <a:lnSpc>
                <a:spcPts val="210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21565" y="-1721196"/>
            <a:ext cx="7885007" cy="5499792"/>
          </a:xfrm>
          <a:custGeom>
            <a:avLst/>
            <a:gdLst/>
            <a:ahLst/>
            <a:cxnLst/>
            <a:rect r="r" b="b" t="t" l="l"/>
            <a:pathLst>
              <a:path h="5499792" w="7885007">
                <a:moveTo>
                  <a:pt x="0" y="0"/>
                </a:moveTo>
                <a:lnTo>
                  <a:pt x="7885006" y="0"/>
                </a:lnTo>
                <a:lnTo>
                  <a:pt x="7885006" y="5499792"/>
                </a:lnTo>
                <a:lnTo>
                  <a:pt x="0" y="5499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86775" y="3696171"/>
            <a:ext cx="4958086" cy="3458265"/>
          </a:xfrm>
          <a:custGeom>
            <a:avLst/>
            <a:gdLst/>
            <a:ahLst/>
            <a:cxnLst/>
            <a:rect r="r" b="b" t="t" l="l"/>
            <a:pathLst>
              <a:path h="3458265" w="4958086">
                <a:moveTo>
                  <a:pt x="0" y="0"/>
                </a:moveTo>
                <a:lnTo>
                  <a:pt x="4958086" y="0"/>
                </a:lnTo>
                <a:lnTo>
                  <a:pt x="4958086" y="3458265"/>
                </a:lnTo>
                <a:lnTo>
                  <a:pt x="0" y="34582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72" t="0" r="-717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03145" y="885705"/>
            <a:ext cx="13306281" cy="1187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3"/>
              </a:lnSpc>
            </a:pPr>
            <a:r>
              <a:rPr lang="en-US" b="true" sz="10051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IMPLEMENTASI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64751" y="542805"/>
            <a:ext cx="3432694" cy="2462958"/>
          </a:xfrm>
          <a:custGeom>
            <a:avLst/>
            <a:gdLst/>
            <a:ahLst/>
            <a:cxnLst/>
            <a:rect r="r" b="b" t="t" l="l"/>
            <a:pathLst>
              <a:path h="2462958" w="3432694">
                <a:moveTo>
                  <a:pt x="0" y="0"/>
                </a:moveTo>
                <a:lnTo>
                  <a:pt x="3432693" y="0"/>
                </a:lnTo>
                <a:lnTo>
                  <a:pt x="3432693" y="2462957"/>
                </a:lnTo>
                <a:lnTo>
                  <a:pt x="0" y="24629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4390556" y="7281238"/>
            <a:ext cx="3432694" cy="2462958"/>
          </a:xfrm>
          <a:custGeom>
            <a:avLst/>
            <a:gdLst/>
            <a:ahLst/>
            <a:cxnLst/>
            <a:rect r="r" b="b" t="t" l="l"/>
            <a:pathLst>
              <a:path h="2462958" w="3432694">
                <a:moveTo>
                  <a:pt x="3432693" y="2462957"/>
                </a:moveTo>
                <a:lnTo>
                  <a:pt x="0" y="2462957"/>
                </a:lnTo>
                <a:lnTo>
                  <a:pt x="0" y="0"/>
                </a:lnTo>
                <a:lnTo>
                  <a:pt x="3432693" y="0"/>
                </a:lnTo>
                <a:lnTo>
                  <a:pt x="3432693" y="246295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851853"/>
            <a:ext cx="4314593" cy="3302583"/>
          </a:xfrm>
          <a:custGeom>
            <a:avLst/>
            <a:gdLst/>
            <a:ahLst/>
            <a:cxnLst/>
            <a:rect r="r" b="b" t="t" l="l"/>
            <a:pathLst>
              <a:path h="3302583" w="4314593">
                <a:moveTo>
                  <a:pt x="0" y="0"/>
                </a:moveTo>
                <a:lnTo>
                  <a:pt x="4314593" y="0"/>
                </a:lnTo>
                <a:lnTo>
                  <a:pt x="4314593" y="3302583"/>
                </a:lnTo>
                <a:lnTo>
                  <a:pt x="0" y="33025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86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77243" y="3849046"/>
            <a:ext cx="4958086" cy="3305390"/>
          </a:xfrm>
          <a:custGeom>
            <a:avLst/>
            <a:gdLst/>
            <a:ahLst/>
            <a:cxnLst/>
            <a:rect r="r" b="b" t="t" l="l"/>
            <a:pathLst>
              <a:path h="3305390" w="4958086">
                <a:moveTo>
                  <a:pt x="0" y="0"/>
                </a:moveTo>
                <a:lnTo>
                  <a:pt x="4958085" y="0"/>
                </a:lnTo>
                <a:lnTo>
                  <a:pt x="4958085" y="3305390"/>
                </a:lnTo>
                <a:lnTo>
                  <a:pt x="0" y="33053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7786738"/>
            <a:ext cx="2481510" cy="2500262"/>
          </a:xfrm>
          <a:custGeom>
            <a:avLst/>
            <a:gdLst/>
            <a:ahLst/>
            <a:cxnLst/>
            <a:rect r="r" b="b" t="t" l="l"/>
            <a:pathLst>
              <a:path h="2500262" w="2481510">
                <a:moveTo>
                  <a:pt x="0" y="0"/>
                </a:moveTo>
                <a:lnTo>
                  <a:pt x="2481510" y="0"/>
                </a:lnTo>
                <a:lnTo>
                  <a:pt x="2481510" y="2500262"/>
                </a:lnTo>
                <a:lnTo>
                  <a:pt x="0" y="25002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92025" y="7962202"/>
            <a:ext cx="3168363" cy="2324798"/>
          </a:xfrm>
          <a:custGeom>
            <a:avLst/>
            <a:gdLst/>
            <a:ahLst/>
            <a:cxnLst/>
            <a:rect r="r" b="b" t="t" l="l"/>
            <a:pathLst>
              <a:path h="2324798" w="3168363">
                <a:moveTo>
                  <a:pt x="0" y="0"/>
                </a:moveTo>
                <a:lnTo>
                  <a:pt x="3168363" y="0"/>
                </a:lnTo>
                <a:lnTo>
                  <a:pt x="3168363" y="2324798"/>
                </a:lnTo>
                <a:lnTo>
                  <a:pt x="0" y="23247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29101" y="2235353"/>
            <a:ext cx="6254369" cy="114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b="true" sz="5033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TAMPILAN MENU:</a:t>
            </a:r>
          </a:p>
          <a:p>
            <a:pPr algn="ctr">
              <a:lnSpc>
                <a:spcPts val="4227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14882" y="7509824"/>
            <a:ext cx="3620776" cy="34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7"/>
              </a:lnSpc>
            </a:pPr>
            <a:r>
              <a:rPr lang="en-US" b="true" sz="2913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MENU UTAMA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45897" y="7509824"/>
            <a:ext cx="3620776" cy="34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7"/>
              </a:lnSpc>
            </a:pPr>
            <a:r>
              <a:rPr lang="en-US" b="true" sz="2913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ADMIN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55430" y="7509824"/>
            <a:ext cx="3620776" cy="34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7"/>
              </a:lnSpc>
            </a:pPr>
            <a:r>
              <a:rPr lang="en-US" b="true" sz="2913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PEMBELI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6524183" y="-3928314"/>
            <a:ext cx="9724786" cy="8229600"/>
          </a:xfrm>
          <a:custGeom>
            <a:avLst/>
            <a:gdLst/>
            <a:ahLst/>
            <a:cxnLst/>
            <a:rect r="r" b="b" t="t" l="l"/>
            <a:pathLst>
              <a:path h="8229600" w="9724786">
                <a:moveTo>
                  <a:pt x="9724786" y="0"/>
                </a:moveTo>
                <a:lnTo>
                  <a:pt x="0" y="0"/>
                </a:lnTo>
                <a:lnTo>
                  <a:pt x="0" y="8229600"/>
                </a:lnTo>
                <a:lnTo>
                  <a:pt x="9724786" y="8229600"/>
                </a:lnTo>
                <a:lnTo>
                  <a:pt x="972478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99154" y="6591988"/>
            <a:ext cx="9724786" cy="8229600"/>
          </a:xfrm>
          <a:custGeom>
            <a:avLst/>
            <a:gdLst/>
            <a:ahLst/>
            <a:cxnLst/>
            <a:rect r="r" b="b" t="t" l="l"/>
            <a:pathLst>
              <a:path h="8229600" w="9724786">
                <a:moveTo>
                  <a:pt x="0" y="0"/>
                </a:moveTo>
                <a:lnTo>
                  <a:pt x="9724786" y="0"/>
                </a:lnTo>
                <a:lnTo>
                  <a:pt x="97247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1946" y="540775"/>
            <a:ext cx="1394709" cy="975850"/>
          </a:xfrm>
          <a:custGeom>
            <a:avLst/>
            <a:gdLst/>
            <a:ahLst/>
            <a:cxnLst/>
            <a:rect r="r" b="b" t="t" l="l"/>
            <a:pathLst>
              <a:path h="975850" w="1394709">
                <a:moveTo>
                  <a:pt x="0" y="0"/>
                </a:moveTo>
                <a:lnTo>
                  <a:pt x="1394708" y="0"/>
                </a:lnTo>
                <a:lnTo>
                  <a:pt x="1394708" y="975850"/>
                </a:lnTo>
                <a:lnTo>
                  <a:pt x="0" y="975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3045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3216" y="8770375"/>
            <a:ext cx="1394709" cy="975850"/>
          </a:xfrm>
          <a:custGeom>
            <a:avLst/>
            <a:gdLst/>
            <a:ahLst/>
            <a:cxnLst/>
            <a:rect r="r" b="b" t="t" l="l"/>
            <a:pathLst>
              <a:path h="975850" w="1394709">
                <a:moveTo>
                  <a:pt x="0" y="0"/>
                </a:moveTo>
                <a:lnTo>
                  <a:pt x="1394709" y="0"/>
                </a:lnTo>
                <a:lnTo>
                  <a:pt x="1394709" y="975850"/>
                </a:lnTo>
                <a:lnTo>
                  <a:pt x="0" y="975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3045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0570" y="2863011"/>
            <a:ext cx="5996682" cy="3564738"/>
          </a:xfrm>
          <a:custGeom>
            <a:avLst/>
            <a:gdLst/>
            <a:ahLst/>
            <a:cxnLst/>
            <a:rect r="r" b="b" t="t" l="l"/>
            <a:pathLst>
              <a:path h="3564738" w="5996682">
                <a:moveTo>
                  <a:pt x="0" y="0"/>
                </a:moveTo>
                <a:lnTo>
                  <a:pt x="5996682" y="0"/>
                </a:lnTo>
                <a:lnTo>
                  <a:pt x="5996682" y="3564738"/>
                </a:lnTo>
                <a:lnTo>
                  <a:pt x="0" y="35647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93889" y="6427749"/>
            <a:ext cx="5145092" cy="3237722"/>
          </a:xfrm>
          <a:custGeom>
            <a:avLst/>
            <a:gdLst/>
            <a:ahLst/>
            <a:cxnLst/>
            <a:rect r="r" b="b" t="t" l="l"/>
            <a:pathLst>
              <a:path h="3237722" w="5145092">
                <a:moveTo>
                  <a:pt x="0" y="0"/>
                </a:moveTo>
                <a:lnTo>
                  <a:pt x="5145092" y="0"/>
                </a:lnTo>
                <a:lnTo>
                  <a:pt x="5145092" y="3237721"/>
                </a:lnTo>
                <a:lnTo>
                  <a:pt x="0" y="32377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58911" y="646035"/>
            <a:ext cx="10209900" cy="1187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3"/>
              </a:lnSpc>
            </a:pPr>
            <a:r>
              <a:rPr lang="en-US" b="true" sz="10051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KODE PROGRAM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82956" y="6856374"/>
            <a:ext cx="4477155" cy="31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7"/>
              </a:lnSpc>
            </a:pPr>
            <a:r>
              <a:rPr lang="en-US" b="true" sz="2568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TAMBAH (CREAD)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01736" y="2910381"/>
            <a:ext cx="6596725" cy="3396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5"/>
              </a:lnSpc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Fungs</a:t>
            </a: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 ta</a:t>
            </a: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mbah_buku() </a:t>
            </a:r>
          </a:p>
          <a:p>
            <a:pPr algn="just">
              <a:lnSpc>
                <a:spcPts val="2105"/>
              </a:lnSpc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bertujuan untuk menambah buku baru ke dalam sistem, dengan langkah-langkah berikut:</a:t>
            </a:r>
          </a:p>
          <a:p>
            <a:pPr algn="just" marL="324692" indent="-162346" lvl="1">
              <a:lnSpc>
                <a:spcPts val="2105"/>
              </a:lnSpc>
              <a:buAutoNum type="arabicPeriod" startAt="1"/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Meminta input kode buku, judul buku, harga, dan stok buku dari pengguna.</a:t>
            </a:r>
          </a:p>
          <a:p>
            <a:pPr algn="just" marL="324692" indent="-162346" lvl="1">
              <a:lnSpc>
                <a:spcPts val="2105"/>
              </a:lnSpc>
              <a:buAutoNum type="arabicPeriod" startAt="1"/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Memastikan kode buku yang dimasukkan belum ada dalam data yang ada (DataBuku), untuk mencegah duplikasi.</a:t>
            </a:r>
          </a:p>
          <a:p>
            <a:pPr algn="just" marL="324692" indent="-162346" lvl="1">
              <a:lnSpc>
                <a:spcPts val="2105"/>
              </a:lnSpc>
              <a:buAutoNum type="arabicPeriod" startAt="1"/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Menyimpan data buku baru ke dalam sistem jika kode buku belum ada.</a:t>
            </a:r>
          </a:p>
          <a:p>
            <a:pPr algn="just" marL="324692" indent="-162346" lvl="1">
              <a:lnSpc>
                <a:spcPts val="2105"/>
              </a:lnSpc>
              <a:buAutoNum type="arabicPeriod" startAt="1"/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Menangani kes</a:t>
            </a: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alah</a:t>
            </a: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 input jika harga atau stok buku bukan </a:t>
            </a: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</a:t>
            </a: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ngka, dengan memberikan pesan error yang sesuai.</a:t>
            </a:r>
          </a:p>
          <a:p>
            <a:pPr algn="just" marL="324692" indent="-162346" lvl="1">
              <a:lnSpc>
                <a:spcPts val="2105"/>
              </a:lnSpc>
              <a:buAutoNum type="arabicPeriod" startAt="1"/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Menyimpan data buku yang berhasil ditambahkan dan mengembalikan pengguna ke menu admin setelah proses selesai.</a:t>
            </a:r>
          </a:p>
          <a:p>
            <a:pPr algn="just">
              <a:lnSpc>
                <a:spcPts val="2105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9822425"/>
            <a:ext cx="4477155" cy="31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7"/>
              </a:lnSpc>
            </a:pPr>
            <a:r>
              <a:rPr lang="en-US" b="true" sz="2568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OUTPUT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11311" y="2348108"/>
            <a:ext cx="4477155" cy="31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7"/>
              </a:lnSpc>
            </a:pPr>
            <a:r>
              <a:rPr lang="en-US" b="true" sz="2568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CUPLIKAN FUNGSI CRUD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61194" y="-3239687"/>
            <a:ext cx="7362825" cy="7362825"/>
          </a:xfrm>
          <a:custGeom>
            <a:avLst/>
            <a:gdLst/>
            <a:ahLst/>
            <a:cxnLst/>
            <a:rect r="r" b="b" t="t" l="l"/>
            <a:pathLst>
              <a:path h="7362825" w="7362825">
                <a:moveTo>
                  <a:pt x="0" y="0"/>
                </a:moveTo>
                <a:lnTo>
                  <a:pt x="7362825" y="0"/>
                </a:lnTo>
                <a:lnTo>
                  <a:pt x="7362825" y="7362825"/>
                </a:lnTo>
                <a:lnTo>
                  <a:pt x="0" y="7362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24281" y="6381478"/>
            <a:ext cx="7458075" cy="7458075"/>
          </a:xfrm>
          <a:custGeom>
            <a:avLst/>
            <a:gdLst/>
            <a:ahLst/>
            <a:cxnLst/>
            <a:rect r="r" b="b" t="t" l="l"/>
            <a:pathLst>
              <a:path h="7458075" w="7458075">
                <a:moveTo>
                  <a:pt x="0" y="0"/>
                </a:moveTo>
                <a:lnTo>
                  <a:pt x="7458075" y="0"/>
                </a:lnTo>
                <a:lnTo>
                  <a:pt x="7458075" y="7458075"/>
                </a:lnTo>
                <a:lnTo>
                  <a:pt x="0" y="745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91395" y="-1123731"/>
            <a:ext cx="4040190" cy="3823030"/>
          </a:xfrm>
          <a:custGeom>
            <a:avLst/>
            <a:gdLst/>
            <a:ahLst/>
            <a:cxnLst/>
            <a:rect r="r" b="b" t="t" l="l"/>
            <a:pathLst>
              <a:path h="3823030" w="4040190">
                <a:moveTo>
                  <a:pt x="0" y="0"/>
                </a:moveTo>
                <a:lnTo>
                  <a:pt x="4040190" y="0"/>
                </a:lnTo>
                <a:lnTo>
                  <a:pt x="4040190" y="3823030"/>
                </a:lnTo>
                <a:lnTo>
                  <a:pt x="0" y="3823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39205" y="7587701"/>
            <a:ext cx="4040190" cy="3823030"/>
          </a:xfrm>
          <a:custGeom>
            <a:avLst/>
            <a:gdLst/>
            <a:ahLst/>
            <a:cxnLst/>
            <a:rect r="r" b="b" t="t" l="l"/>
            <a:pathLst>
              <a:path h="3823030" w="4040190">
                <a:moveTo>
                  <a:pt x="0" y="0"/>
                </a:moveTo>
                <a:lnTo>
                  <a:pt x="4040190" y="0"/>
                </a:lnTo>
                <a:lnTo>
                  <a:pt x="4040190" y="3823030"/>
                </a:lnTo>
                <a:lnTo>
                  <a:pt x="0" y="3823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427" y="2205543"/>
            <a:ext cx="7417136" cy="2530549"/>
          </a:xfrm>
          <a:custGeom>
            <a:avLst/>
            <a:gdLst/>
            <a:ahLst/>
            <a:cxnLst/>
            <a:rect r="r" b="b" t="t" l="l"/>
            <a:pathLst>
              <a:path h="2530549" w="7417136">
                <a:moveTo>
                  <a:pt x="0" y="0"/>
                </a:moveTo>
                <a:lnTo>
                  <a:pt x="7417136" y="0"/>
                </a:lnTo>
                <a:lnTo>
                  <a:pt x="7417136" y="2530549"/>
                </a:lnTo>
                <a:lnTo>
                  <a:pt x="0" y="2530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689" r="0" b="-568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58136" y="5366929"/>
            <a:ext cx="6200962" cy="2977555"/>
          </a:xfrm>
          <a:custGeom>
            <a:avLst/>
            <a:gdLst/>
            <a:ahLst/>
            <a:cxnLst/>
            <a:rect r="r" b="b" t="t" l="l"/>
            <a:pathLst>
              <a:path h="2977555" w="6200962">
                <a:moveTo>
                  <a:pt x="0" y="0"/>
                </a:moveTo>
                <a:lnTo>
                  <a:pt x="6200962" y="0"/>
                </a:lnTo>
                <a:lnTo>
                  <a:pt x="6200962" y="2977554"/>
                </a:lnTo>
                <a:lnTo>
                  <a:pt x="0" y="2977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301736" y="2014959"/>
            <a:ext cx="6596725" cy="3396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5"/>
              </a:lnSpc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Fungsi lihat_buku() </a:t>
            </a:r>
          </a:p>
          <a:p>
            <a:pPr algn="just">
              <a:lnSpc>
                <a:spcPts val="2105"/>
              </a:lnSpc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digunakan untuk menampilkan daftar buku yang tersedia dalam sistem. Fungsi ini:</a:t>
            </a:r>
          </a:p>
          <a:p>
            <a:pPr algn="just" marL="324692" indent="-162346" lvl="1">
              <a:lnSpc>
                <a:spcPts val="2105"/>
              </a:lnSpc>
              <a:buAutoNum type="arabicPeriod" startAt="1"/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Menampilkan header dengan kolom kode, judul, harga, dan stok buku.</a:t>
            </a:r>
          </a:p>
          <a:p>
            <a:pPr algn="just" marL="324692" indent="-162346" lvl="1">
              <a:lnSpc>
                <a:spcPts val="2105"/>
              </a:lnSpc>
              <a:buAutoNum type="arabicPeriod" startAt="1"/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Memeriksa apakah data buku (DataBuku) kosong dan memberi tahu pengguna jika tidak ada buku tersedia.</a:t>
            </a:r>
          </a:p>
          <a:p>
            <a:pPr algn="just" marL="324692" indent="-162346" lvl="1">
              <a:lnSpc>
                <a:spcPts val="2105"/>
              </a:lnSpc>
              <a:buAutoNum type="arabicPeriod" startAt="1"/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J</a:t>
            </a: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ika ada buku, fungsi menampilkan setiap buku dengan format yang rapi, termasuk kode, judul, h</a:t>
            </a: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ar</a:t>
            </a: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ga, dan stok.</a:t>
            </a:r>
          </a:p>
          <a:p>
            <a:pPr algn="just" marL="324692" indent="-162346" lvl="1">
              <a:lnSpc>
                <a:spcPts val="2105"/>
              </a:lnSpc>
              <a:buAutoNum type="arabicPeriod" startAt="1"/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Setelah menampilkan daftar buku, pengguna diminta untuk menekan Enter untuk kembali ke menu admin.</a:t>
            </a:r>
          </a:p>
          <a:p>
            <a:pPr algn="just">
              <a:lnSpc>
                <a:spcPts val="2105"/>
              </a:lnSpc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Secara keseluruhan, fungsi ini berfungsi untuk memberikan informasi lengkap tentang buku yang ada dalam sistem kepada admin.</a:t>
            </a:r>
          </a:p>
          <a:p>
            <a:pPr algn="just">
              <a:lnSpc>
                <a:spcPts val="210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04756" y="1585697"/>
            <a:ext cx="4477155" cy="31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7"/>
              </a:lnSpc>
            </a:pPr>
            <a:r>
              <a:rPr lang="en-US" b="true" sz="2568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LIHAT(READ)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20039" y="8725483"/>
            <a:ext cx="4477155" cy="31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7"/>
              </a:lnSpc>
            </a:pPr>
            <a:r>
              <a:rPr lang="en-US" b="true" sz="2568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OUTPUT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16361" y="668445"/>
            <a:ext cx="4477155" cy="31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7"/>
              </a:lnSpc>
            </a:pPr>
            <a:r>
              <a:rPr lang="en-US" b="true" sz="2568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CUPLIKAN FUNGSI CRUD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287410" y="5143500"/>
            <a:ext cx="6439437" cy="5143500"/>
          </a:xfrm>
          <a:custGeom>
            <a:avLst/>
            <a:gdLst/>
            <a:ahLst/>
            <a:cxnLst/>
            <a:rect r="r" b="b" t="t" l="l"/>
            <a:pathLst>
              <a:path h="5143500" w="6439437">
                <a:moveTo>
                  <a:pt x="0" y="0"/>
                </a:moveTo>
                <a:lnTo>
                  <a:pt x="6439436" y="0"/>
                </a:lnTo>
                <a:lnTo>
                  <a:pt x="6439436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74779" y="-5604670"/>
            <a:ext cx="7931277" cy="8229600"/>
          </a:xfrm>
          <a:custGeom>
            <a:avLst/>
            <a:gdLst/>
            <a:ahLst/>
            <a:cxnLst/>
            <a:rect r="r" b="b" t="t" l="l"/>
            <a:pathLst>
              <a:path h="8229600" w="7931277">
                <a:moveTo>
                  <a:pt x="0" y="0"/>
                </a:moveTo>
                <a:lnTo>
                  <a:pt x="7931277" y="0"/>
                </a:lnTo>
                <a:lnTo>
                  <a:pt x="793127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00978" y="8191483"/>
            <a:ext cx="7931277" cy="8229600"/>
          </a:xfrm>
          <a:custGeom>
            <a:avLst/>
            <a:gdLst/>
            <a:ahLst/>
            <a:cxnLst/>
            <a:rect r="r" b="b" t="t" l="l"/>
            <a:pathLst>
              <a:path h="8229600" w="7931277">
                <a:moveTo>
                  <a:pt x="0" y="0"/>
                </a:moveTo>
                <a:lnTo>
                  <a:pt x="7931277" y="0"/>
                </a:lnTo>
                <a:lnTo>
                  <a:pt x="793127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3982" y="8829268"/>
            <a:ext cx="3879756" cy="994188"/>
          </a:xfrm>
          <a:custGeom>
            <a:avLst/>
            <a:gdLst/>
            <a:ahLst/>
            <a:cxnLst/>
            <a:rect r="r" b="b" t="t" l="l"/>
            <a:pathLst>
              <a:path h="994188" w="3879756">
                <a:moveTo>
                  <a:pt x="0" y="0"/>
                </a:moveTo>
                <a:lnTo>
                  <a:pt x="3879756" y="0"/>
                </a:lnTo>
                <a:lnTo>
                  <a:pt x="3879756" y="994187"/>
                </a:lnTo>
                <a:lnTo>
                  <a:pt x="0" y="9941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25824" y="463545"/>
            <a:ext cx="3808194" cy="975850"/>
          </a:xfrm>
          <a:custGeom>
            <a:avLst/>
            <a:gdLst/>
            <a:ahLst/>
            <a:cxnLst/>
            <a:rect r="r" b="b" t="t" l="l"/>
            <a:pathLst>
              <a:path h="975850" w="3808194">
                <a:moveTo>
                  <a:pt x="0" y="0"/>
                </a:moveTo>
                <a:lnTo>
                  <a:pt x="3808194" y="0"/>
                </a:lnTo>
                <a:lnTo>
                  <a:pt x="3808194" y="975850"/>
                </a:lnTo>
                <a:lnTo>
                  <a:pt x="0" y="975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03192" y="2339180"/>
            <a:ext cx="5946669" cy="6014464"/>
          </a:xfrm>
          <a:custGeom>
            <a:avLst/>
            <a:gdLst/>
            <a:ahLst/>
            <a:cxnLst/>
            <a:rect r="r" b="b" t="t" l="l"/>
            <a:pathLst>
              <a:path h="6014464" w="5946669">
                <a:moveTo>
                  <a:pt x="0" y="0"/>
                </a:moveTo>
                <a:lnTo>
                  <a:pt x="5946669" y="0"/>
                </a:lnTo>
                <a:lnTo>
                  <a:pt x="5946669" y="6014464"/>
                </a:lnTo>
                <a:lnTo>
                  <a:pt x="0" y="60144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13599" y="5375702"/>
            <a:ext cx="8895848" cy="3882598"/>
          </a:xfrm>
          <a:custGeom>
            <a:avLst/>
            <a:gdLst/>
            <a:ahLst/>
            <a:cxnLst/>
            <a:rect r="r" b="b" t="t" l="l"/>
            <a:pathLst>
              <a:path h="3882598" w="8895848">
                <a:moveTo>
                  <a:pt x="0" y="0"/>
                </a:moveTo>
                <a:lnTo>
                  <a:pt x="8895848" y="0"/>
                </a:lnTo>
                <a:lnTo>
                  <a:pt x="8895848" y="3882598"/>
                </a:lnTo>
                <a:lnTo>
                  <a:pt x="0" y="388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39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868761" y="820845"/>
            <a:ext cx="4477155" cy="31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7"/>
              </a:lnSpc>
            </a:pPr>
            <a:r>
              <a:rPr lang="en-US" b="true" sz="2568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CUPLIKAN FUNGSI CRUD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07339" y="2301080"/>
            <a:ext cx="6596725" cy="287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5"/>
              </a:lnSpc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Fungs</a:t>
            </a: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 edit</a:t>
            </a: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_buku() </a:t>
            </a:r>
          </a:p>
          <a:p>
            <a:pPr algn="just">
              <a:lnSpc>
                <a:spcPts val="2105"/>
              </a:lnSpc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digunakan untuk memperbarui data buku yang sudah ada dalam sistem. Fungsi ini:</a:t>
            </a:r>
          </a:p>
          <a:p>
            <a:pPr algn="just" marL="324692" indent="-162346" lvl="1">
              <a:lnSpc>
                <a:spcPts val="2105"/>
              </a:lnSpc>
              <a:buAutoNum type="arabicPeriod" startAt="1"/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Meminta input kode buku yang ingin diedit.</a:t>
            </a:r>
          </a:p>
          <a:p>
            <a:pPr algn="just" marL="324692" indent="-162346" lvl="1">
              <a:lnSpc>
                <a:spcPts val="2105"/>
              </a:lnSpc>
              <a:buAutoNum type="arabicPeriod" startAt="1"/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Menampilkan informasi buku yang akan diubah.</a:t>
            </a:r>
          </a:p>
          <a:p>
            <a:pPr algn="just" marL="324692" indent="-162346" lvl="1">
              <a:lnSpc>
                <a:spcPts val="2105"/>
              </a:lnSpc>
              <a:buAutoNum type="arabicPeriod" startAt="1"/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Memungkinkan admin untuk mengubah judul, harga, atau stok buku.</a:t>
            </a:r>
          </a:p>
          <a:p>
            <a:pPr algn="just" marL="324692" indent="-162346" lvl="1">
              <a:lnSpc>
                <a:spcPts val="2105"/>
              </a:lnSpc>
              <a:buAutoNum type="arabicPeriod" startAt="1"/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Memastikan input harga dan stok adalah </a:t>
            </a: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</a:t>
            </a: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ngka dan menangani kesalahan input.</a:t>
            </a:r>
          </a:p>
          <a:p>
            <a:pPr algn="just" marL="324692" indent="-162346" lvl="1">
              <a:lnSpc>
                <a:spcPts val="2105"/>
              </a:lnSpc>
              <a:buAutoNum type="arabicPeriod" startAt="1"/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Menyimpan perubahan yang dilakukan dan mengonfirmasi bahwa buku telah berhasil diperbarui.</a:t>
            </a:r>
          </a:p>
          <a:p>
            <a:pPr algn="just">
              <a:lnSpc>
                <a:spcPts val="210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036918" y="9508578"/>
            <a:ext cx="4477155" cy="31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7"/>
              </a:lnSpc>
            </a:pPr>
            <a:r>
              <a:rPr lang="en-US" b="true" sz="2568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OUTPUT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49261" y="1963845"/>
            <a:ext cx="4477155" cy="31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7"/>
              </a:lnSpc>
            </a:pPr>
            <a:r>
              <a:rPr lang="en-US" b="true" sz="2568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UPDATE ( EDIT)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74779" y="-5604670"/>
            <a:ext cx="7931277" cy="8229600"/>
          </a:xfrm>
          <a:custGeom>
            <a:avLst/>
            <a:gdLst/>
            <a:ahLst/>
            <a:cxnLst/>
            <a:rect r="r" b="b" t="t" l="l"/>
            <a:pathLst>
              <a:path h="8229600" w="7931277">
                <a:moveTo>
                  <a:pt x="0" y="0"/>
                </a:moveTo>
                <a:lnTo>
                  <a:pt x="7931277" y="0"/>
                </a:lnTo>
                <a:lnTo>
                  <a:pt x="793127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00978" y="8191483"/>
            <a:ext cx="7931277" cy="8229600"/>
          </a:xfrm>
          <a:custGeom>
            <a:avLst/>
            <a:gdLst/>
            <a:ahLst/>
            <a:cxnLst/>
            <a:rect r="r" b="b" t="t" l="l"/>
            <a:pathLst>
              <a:path h="8229600" w="7931277">
                <a:moveTo>
                  <a:pt x="0" y="0"/>
                </a:moveTo>
                <a:lnTo>
                  <a:pt x="7931277" y="0"/>
                </a:lnTo>
                <a:lnTo>
                  <a:pt x="793127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3982" y="8829268"/>
            <a:ext cx="3879756" cy="994188"/>
          </a:xfrm>
          <a:custGeom>
            <a:avLst/>
            <a:gdLst/>
            <a:ahLst/>
            <a:cxnLst/>
            <a:rect r="r" b="b" t="t" l="l"/>
            <a:pathLst>
              <a:path h="994188" w="3879756">
                <a:moveTo>
                  <a:pt x="0" y="0"/>
                </a:moveTo>
                <a:lnTo>
                  <a:pt x="3879756" y="0"/>
                </a:lnTo>
                <a:lnTo>
                  <a:pt x="3879756" y="994187"/>
                </a:lnTo>
                <a:lnTo>
                  <a:pt x="0" y="9941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25824" y="463545"/>
            <a:ext cx="3808194" cy="975850"/>
          </a:xfrm>
          <a:custGeom>
            <a:avLst/>
            <a:gdLst/>
            <a:ahLst/>
            <a:cxnLst/>
            <a:rect r="r" b="b" t="t" l="l"/>
            <a:pathLst>
              <a:path h="975850" w="3808194">
                <a:moveTo>
                  <a:pt x="0" y="0"/>
                </a:moveTo>
                <a:lnTo>
                  <a:pt x="3808194" y="0"/>
                </a:lnTo>
                <a:lnTo>
                  <a:pt x="3808194" y="975850"/>
                </a:lnTo>
                <a:lnTo>
                  <a:pt x="0" y="975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80001" y="5958438"/>
            <a:ext cx="9713833" cy="3407470"/>
          </a:xfrm>
          <a:custGeom>
            <a:avLst/>
            <a:gdLst/>
            <a:ahLst/>
            <a:cxnLst/>
            <a:rect r="r" b="b" t="t" l="l"/>
            <a:pathLst>
              <a:path h="3407470" w="9713833">
                <a:moveTo>
                  <a:pt x="0" y="0"/>
                </a:moveTo>
                <a:lnTo>
                  <a:pt x="9713834" y="0"/>
                </a:lnTo>
                <a:lnTo>
                  <a:pt x="9713834" y="3407471"/>
                </a:lnTo>
                <a:lnTo>
                  <a:pt x="0" y="34074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2854" y="2482055"/>
            <a:ext cx="8161767" cy="3290686"/>
          </a:xfrm>
          <a:custGeom>
            <a:avLst/>
            <a:gdLst/>
            <a:ahLst/>
            <a:cxnLst/>
            <a:rect r="r" b="b" t="t" l="l"/>
            <a:pathLst>
              <a:path h="3290686" w="8161767">
                <a:moveTo>
                  <a:pt x="0" y="0"/>
                </a:moveTo>
                <a:lnTo>
                  <a:pt x="8161767" y="0"/>
                </a:lnTo>
                <a:lnTo>
                  <a:pt x="8161767" y="3290686"/>
                </a:lnTo>
                <a:lnTo>
                  <a:pt x="0" y="32906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868761" y="820845"/>
            <a:ext cx="4477155" cy="31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7"/>
              </a:lnSpc>
            </a:pPr>
            <a:r>
              <a:rPr lang="en-US" b="true" sz="2568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CUPLIKAN FUNGSI CRUD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07339" y="2301080"/>
            <a:ext cx="6596725" cy="3657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5"/>
              </a:lnSpc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Fungs</a:t>
            </a: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 hapus</a:t>
            </a: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_buku()</a:t>
            </a:r>
          </a:p>
          <a:p>
            <a:pPr algn="just">
              <a:lnSpc>
                <a:spcPts val="2105"/>
              </a:lnSpc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digunakan untuk menghapus buku yang ada dalam sistem berdasarkan kode buku yang dimasukkan. Fungsi ini:</a:t>
            </a:r>
          </a:p>
          <a:p>
            <a:pPr algn="just" marL="324692" indent="-162346" lvl="1">
              <a:lnSpc>
                <a:spcPts val="2105"/>
              </a:lnSpc>
              <a:buAutoNum type="arabicPeriod" startAt="1"/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Meminta input kode buku yang akan dihapus.</a:t>
            </a:r>
          </a:p>
          <a:p>
            <a:pPr algn="just" marL="324692" indent="-162346" lvl="1">
              <a:lnSpc>
                <a:spcPts val="2105"/>
              </a:lnSpc>
              <a:buAutoNum type="arabicPeriod" startAt="1"/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Memeriksa apakah buku dengan kode tersebut ada dalam sistem.</a:t>
            </a:r>
          </a:p>
          <a:p>
            <a:pPr algn="just" marL="324692" indent="-162346" lvl="1">
              <a:lnSpc>
                <a:spcPts val="2105"/>
              </a:lnSpc>
              <a:buAutoNum type="arabicPeriod" startAt="1"/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Meminta konfirmasi pengguna sebelum menghapus buku.</a:t>
            </a:r>
          </a:p>
          <a:p>
            <a:pPr algn="just" marL="324692" indent="-162346" lvl="1">
              <a:lnSpc>
                <a:spcPts val="2105"/>
              </a:lnSpc>
              <a:buAutoNum type="arabicPeriod" startAt="1"/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Menghapus buku jika pengguna mengonfirmasi dengan "y" dan menyimpan perubahan.</a:t>
            </a:r>
          </a:p>
          <a:p>
            <a:pPr algn="just" marL="324692" indent="-162346" lvl="1">
              <a:lnSpc>
                <a:spcPts val="2105"/>
              </a:lnSpc>
              <a:buAutoNum type="arabicPeriod" startAt="1"/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Menampilkan pesan jika kode buku tidak ditemukan atau jika penghapusan dibatalkan.</a:t>
            </a:r>
          </a:p>
          <a:p>
            <a:pPr algn="just">
              <a:lnSpc>
                <a:spcPts val="2105"/>
              </a:lnSpc>
            </a:pPr>
            <a:r>
              <a:rPr lang="en-US" sz="150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Fungsi ini berguna untuk mengelola data buku dalam sistem dengan memberikan kontrol penuh kepada admin untuk menghapus buku yang tidak lagi dibutuhkan.</a:t>
            </a:r>
          </a:p>
          <a:p>
            <a:pPr algn="just">
              <a:lnSpc>
                <a:spcPts val="210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726416" y="9704117"/>
            <a:ext cx="4477155" cy="31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7"/>
              </a:lnSpc>
            </a:pPr>
            <a:r>
              <a:rPr lang="en-US" b="true" sz="2568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OUTPUT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49261" y="1963845"/>
            <a:ext cx="4477155" cy="31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7"/>
              </a:lnSpc>
            </a:pPr>
            <a:r>
              <a:rPr lang="en-US" b="true" sz="2568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DELETE (HAPUS)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DAGarTshgwg</dc:identifier>
  <dcterms:modified xsi:type="dcterms:W3CDTF">2011-08-01T06:04:30Z</dcterms:modified>
  <cp:revision>1</cp:revision>
  <dc:title>Blue and Black Modern Group Project Presentation</dc:title>
</cp:coreProperties>
</file>